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9D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28" autoAdjust="0"/>
    <p:restoredTop sz="94660"/>
  </p:normalViewPr>
  <p:slideViewPr>
    <p:cSldViewPr snapToGrid="0">
      <p:cViewPr varScale="1">
        <p:scale>
          <a:sx n="73" d="100"/>
          <a:sy n="73" d="100"/>
        </p:scale>
        <p:origin x="200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BCA0A-23E6-564F-A708-EAF404B2D9AC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0CD85-F41A-DA45-8CFE-13C93922E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25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A025F-BF87-45D5-BF39-0E228F02F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99F35-3F8A-46A4-961A-424DB203E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FC15D2-5898-4078-B0C8-CEFF79EA1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B19F-0EB8-EC4A-BF06-942BD6DE9F96}" type="datetime1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F160B9-8347-4909-B98B-AF6AF3F2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D1B0B8-3000-4051-ABA3-DEEDB20B6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1B7E-7AA5-4CDF-B6BF-2BABA8104C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56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F0D6FC-EBC8-4AF9-A01C-1E9D23487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F32CB5-F1F3-426F-A497-22507BFD0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FC8B25-8868-4A4B-A99C-4E40BFBB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C925-1B5A-454D-A6B8-1B9DF76C5BDB}" type="datetime1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BBFA4F-D0F7-467D-9536-F926CDE4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E15D15-62FC-470C-9D8C-6090F548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1B7E-7AA5-4CDF-B6BF-2BABA8104C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99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EEEE10-D7B1-4D22-8CCC-3DC4D5899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5F5D57-720E-4BB6-8282-3A794DFC1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FB86E4-3128-44F8-A516-B7D1D65A9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3044-68CD-5849-9761-FAD6A437D077}" type="datetime1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38BEF8-145B-4981-9A09-B36DAEE63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8DC08B-A2AE-4046-B8E6-153990711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1B7E-7AA5-4CDF-B6BF-2BABA8104C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34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18F8A6F8-20D3-6042-8039-357B049B4D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5736"/>
            <a:ext cx="12192000" cy="168123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CC207B6-509A-4642-BAC4-965ACCD00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089B41-2CD3-46C6-BCC2-204AB89E1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4D591E-55F9-403F-BE3D-EDCE0C81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4667-4BFD-6044-9AE0-65D1E6780C2C}" type="datetime1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FC4F13-8BB5-49AF-A3C0-4EDDA4DFA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862BC620-4607-5D4C-916C-D724BEEA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6339" y="6227759"/>
            <a:ext cx="2743200" cy="365125"/>
          </a:xfrm>
        </p:spPr>
        <p:txBody>
          <a:bodyPr/>
          <a:lstStyle/>
          <a:p>
            <a:fld id="{FE041B7E-7AA5-4CDF-B6BF-2BABA8104C1B}" type="slidenum">
              <a:rPr lang="fr-FR" sz="3200" b="1" smtClean="0"/>
              <a:t>‹N°›</a:t>
            </a:fld>
            <a:endParaRPr lang="fr-FR" sz="3200" b="1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66D0FCB-3776-BE47-A3DC-FD4BA3C54F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105" y="5257045"/>
            <a:ext cx="402296" cy="32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21956B-8246-411D-AD8C-C8FBBB864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C8F676-D61C-42DE-A3CC-A01D642FD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73E16D-2304-4734-B60D-95B895B9F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D00A-966C-0E4F-9AEC-7744B633219C}" type="datetime1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B94196-C76F-4A18-845D-C4560347A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6B5CB9-0E9D-41FB-9286-A36850A5B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1B7E-7AA5-4CDF-B6BF-2BABA8104C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30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D4D9ED-ACD1-4186-9231-BEB3C59C1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0A6E67-BE3E-445A-9880-5568DA832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84450B-92DE-4805-8371-28883A1E9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F2699C-E94B-4ECF-AA6B-9D3726E0B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59E-33E1-FB44-BB98-49C20AE03E3F}" type="datetime1">
              <a:rPr lang="fr-FR" smtClean="0"/>
              <a:t>24/08/2020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066604-7665-4246-BAFF-189DAF90F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B64587-7BCA-484A-8D3B-53D42882B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1B7E-7AA5-4CDF-B6BF-2BABA8104C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29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D45BDE-2E73-4158-83D4-AA812F72C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D9FD0A-1BA1-41CE-B624-720668F83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76EBA8-1079-4451-9DC4-4BCF5DD3E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E63644B-AE0D-4231-B915-C37ADCD62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207E85B-0F60-4D9C-A730-DC48F0E1B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9070330-9A42-468C-B2B9-6693582B4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80A1-4E87-354B-A1DE-57D4FA7424C5}" type="datetime1">
              <a:rPr lang="fr-FR" smtClean="0"/>
              <a:t>24/08/2020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0B56512-6180-473E-B16F-27B9525FE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95E40C2-5F00-48B6-9343-856EE5A58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1B7E-7AA5-4CDF-B6BF-2BABA8104C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0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283276-7648-48FA-9121-B341F0A2F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2B787BE-4E63-45C4-9C03-EC1D6599C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413-AD64-BD4B-8AAE-F9D4A7FDC418}" type="datetime1">
              <a:rPr lang="fr-FR" smtClean="0"/>
              <a:t>24/08/2020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C8CA3A-C26F-4386-AFCA-08D77083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579315-7ED1-4B33-845F-546990E4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1B7E-7AA5-4CDF-B6BF-2BABA8104C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29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59A4C5D-EE10-4EFC-8311-96F977EA2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3C6D-7203-D84C-8067-AA9BDBF44BC9}" type="datetime1">
              <a:rPr lang="fr-FR" smtClean="0"/>
              <a:t>24/08/2020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3DD971D-6534-468C-911E-ACBB843DA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7B0DC9-A538-45C8-B7F2-0508BD61A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1B7E-7AA5-4CDF-B6BF-2BABA8104C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0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A17D53-2814-4131-BA6B-BF1A2E7F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280F93-8399-411E-A862-D58125674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E34F6B-6803-4707-8BF2-21F2C7338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44DD18-57DA-4044-998C-06494508F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E1C3-E251-1E48-84C3-A29883421979}" type="datetime1">
              <a:rPr lang="fr-FR" smtClean="0"/>
              <a:t>24/08/2020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B5FDCD-6BD0-4C04-A047-9DD43965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3F4964-A783-4ACA-8404-C2DC5EA1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1B7E-7AA5-4CDF-B6BF-2BABA8104C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9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80DFFB-2015-4FF8-A12D-A26FCBB12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29563A5-EED6-4CC9-8887-7169FAFCB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39C258-4792-482E-BEEF-F8E1AC615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545394-3269-43D7-937F-4A9ADDAD2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AB37-8E86-DA48-B317-79C009EE7142}" type="datetime1">
              <a:rPr lang="fr-FR" smtClean="0"/>
              <a:t>24/08/2020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EF2202-EE73-4BF6-B2DE-A654AE019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50A1EE-C993-4A2B-BA46-59DC9E38E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1B7E-7AA5-4CDF-B6BF-2BABA8104C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58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C9F05CF-7BEA-42CC-97B5-7EC6C4DED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BE51C1-2041-40B1-AD36-5C189DD0D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98B28F-598A-4160-B593-A8BDC1C4FE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859FE-E33B-5E41-9E6C-FBE4DF94C6B1}" type="datetime1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4F394D-DA2E-4625-A1F8-54756CE43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5BEF91-C6BE-4469-8363-97336884D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41B7E-7AA5-4CDF-B6BF-2BABA8104C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89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3AD9E09-5F48-9E4F-8F98-AAE5173488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123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CB03AA2-4275-4C58-9ECC-BBF6C3903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70640"/>
            <a:ext cx="9144000" cy="23876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97006B-CBFB-4EF4-87D6-5491DB09D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4850315"/>
            <a:ext cx="9144000" cy="1655762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7AD7D8A-5B94-8B41-87AC-2854071855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351" y="144311"/>
            <a:ext cx="402296" cy="32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25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3900D46-CC11-EC43-8D41-6A3DE9E99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9619"/>
            <a:ext cx="12192000" cy="593876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28EBF3B-BD02-F140-A6AC-1205B457AD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502" y="2294039"/>
            <a:ext cx="402296" cy="32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54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244D4B-502B-FD46-ACAD-508B61985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860588-7A7C-404C-9254-A8DC461A7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859"/>
            <a:ext cx="10515600" cy="3660779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/>
              <a:t>Purpose</a:t>
            </a:r>
          </a:p>
          <a:p>
            <a:pPr marL="285750" indent="-285750"/>
            <a:r>
              <a:rPr lang="en-US" dirty="0"/>
              <a:t>Design/methodology/approach</a:t>
            </a:r>
          </a:p>
          <a:p>
            <a:pPr marL="285750" indent="-285750"/>
            <a:r>
              <a:rPr lang="en-US" dirty="0"/>
              <a:t>Findings</a:t>
            </a:r>
          </a:p>
          <a:p>
            <a:pPr marL="285750" indent="-285750"/>
            <a:r>
              <a:rPr lang="en-US" dirty="0"/>
              <a:t>Research limitations/implications</a:t>
            </a:r>
          </a:p>
          <a:p>
            <a:pPr marL="285750" indent="-285750"/>
            <a:r>
              <a:rPr lang="en-US" dirty="0"/>
              <a:t>Practical implications</a:t>
            </a:r>
          </a:p>
          <a:p>
            <a:pPr marL="285750" indent="-285750"/>
            <a:r>
              <a:rPr lang="en-US" dirty="0"/>
              <a:t>Social Implications</a:t>
            </a:r>
          </a:p>
          <a:p>
            <a:pPr marL="285750" indent="-285750"/>
            <a:r>
              <a:rPr lang="en-US" dirty="0"/>
              <a:t>Originality/value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97522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19</Words>
  <Application>Microsoft Macintosh PowerPoint</Application>
  <PresentationFormat>Grand écran</PresentationFormat>
  <Paragraphs>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Agenda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Pauline Fleury</dc:creator>
  <cp:lastModifiedBy>Jean-Éric Pelet</cp:lastModifiedBy>
  <cp:revision>10</cp:revision>
  <dcterms:created xsi:type="dcterms:W3CDTF">2020-02-25T15:00:49Z</dcterms:created>
  <dcterms:modified xsi:type="dcterms:W3CDTF">2020-08-24T14:35:28Z</dcterms:modified>
</cp:coreProperties>
</file>